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9" r:id="rId3"/>
    <p:sldId id="260" r:id="rId4"/>
    <p:sldId id="261" r:id="rId5"/>
    <p:sldId id="262" r:id="rId6"/>
  </p:sldIdLst>
  <p:sldSz cx="9144000" cy="6858000" type="screen4x3"/>
  <p:notesSz cx="6858000" cy="97234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711" autoAdjust="0"/>
  </p:normalViewPr>
  <p:slideViewPr>
    <p:cSldViewPr>
      <p:cViewPr varScale="1">
        <p:scale>
          <a:sx n="55" d="100"/>
          <a:sy n="55" d="100"/>
        </p:scale>
        <p:origin x="-150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3EAB344-F6FF-4D5F-B6AD-0858EBE2A146}" type="datetimeFigureOut">
              <a:rPr lang="it-IT"/>
              <a:pPr>
                <a:defRPr/>
              </a:pPr>
              <a:t>31/08/2012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98538" y="728663"/>
            <a:ext cx="4860925" cy="3646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618038"/>
            <a:ext cx="5486400" cy="4376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2360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9236075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55AE266-5AAA-4F35-8FAE-2279172299B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024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96C13D-EB44-4396-9108-2DD2C3840BFC}" type="slidenum">
              <a:rPr lang="it-IT" smtClean="0"/>
              <a:pPr/>
              <a:t>1</a:t>
            </a:fld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arrotondato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Rettangolo arrotondato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itolo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20" name="Sottotitolo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7" name="Segnaposto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400B0EC-0C94-4DC1-94BB-95C7FDA10EC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BE10A-B661-4560-8218-9AC4F9A9F40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CD850-3583-4F81-AA3C-C7B4C5A482A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AE77F-A696-4F06-ACE1-48FFBC9D148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arrotondato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ttangolo arrotondato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7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10405D-C56F-4406-8156-F3240A71607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73245-E164-48FC-861C-49CDA90FBDD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912A6-0852-432E-BB6E-DB239FAEF06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85D2E-518E-400E-B1EB-C7B8A90AAB1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arrotondato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84C3E77-2A53-4C4C-AEEF-62C1BB4C8A8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47F17-E959-41C4-9BA0-BD07D7E8B55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arrotondato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Arrotonda singolo angolo rettangolo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/>
          </a:p>
        </p:txBody>
      </p:sp>
      <p:sp>
        <p:nvSpPr>
          <p:cNvPr id="7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8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8F80941-EF53-48D6-B085-4F46DCE2F40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rgbClr val="0070C0">
                <a:alpha val="0"/>
              </a:srgbClr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arrotondato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Rettangolo arrotondato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Segnaposto titolo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031" name="Segnaposto testo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25" name="Segnaposto data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18" name="Segnaposto piè di pagina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smtClean="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DAD222F4-C46A-40F5-A384-39E5EE3E37E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6" r:id="rId2"/>
    <p:sldLayoutId id="2147483684" r:id="rId3"/>
    <p:sldLayoutId id="2147483677" r:id="rId4"/>
    <p:sldLayoutId id="2147483678" r:id="rId5"/>
    <p:sldLayoutId id="2147483679" r:id="rId6"/>
    <p:sldLayoutId id="2147483685" r:id="rId7"/>
    <p:sldLayoutId id="2147483680" r:id="rId8"/>
    <p:sldLayoutId id="2147483686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fontAlgn="base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fontAlgn="base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fontAlgn="base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fontAlgn="base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fontAlgn="base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Relationship Id="rId9" Type="http://schemas.openxmlformats.org/officeDocument/2006/relationships/image" Target="../media/image3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964363" y="1371600"/>
            <a:ext cx="15700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5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5394325" y="1371600"/>
            <a:ext cx="15700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4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810000" y="1371600"/>
            <a:ext cx="15684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3</a:t>
            </a:r>
          </a:p>
        </p:txBody>
      </p:sp>
      <p:sp>
        <p:nvSpPr>
          <p:cNvPr id="6149" name="Rectangle 6"/>
          <p:cNvSpPr>
            <a:spLocks noChangeArrowheads="1"/>
          </p:cNvSpPr>
          <p:nvPr/>
        </p:nvSpPr>
        <p:spPr bwMode="auto">
          <a:xfrm>
            <a:off x="685800" y="1371600"/>
            <a:ext cx="15986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/>
              <a:t> </a:t>
            </a:r>
            <a:r>
              <a:rPr lang="it-IT" sz="1200" b="1"/>
              <a:t>3</a:t>
            </a:r>
            <a:endParaRPr lang="it-IT" sz="1200"/>
          </a:p>
        </p:txBody>
      </p:sp>
      <p:sp>
        <p:nvSpPr>
          <p:cNvPr id="6150" name="Line 7"/>
          <p:cNvSpPr>
            <a:spLocks noChangeShapeType="1"/>
          </p:cNvSpPr>
          <p:nvPr/>
        </p:nvSpPr>
        <p:spPr bwMode="auto">
          <a:xfrm>
            <a:off x="685800" y="13716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51" name="Line 8"/>
          <p:cNvSpPr>
            <a:spLocks noChangeShapeType="1"/>
          </p:cNvSpPr>
          <p:nvPr/>
        </p:nvSpPr>
        <p:spPr bwMode="auto">
          <a:xfrm>
            <a:off x="685800" y="38100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52" name="Line 9"/>
          <p:cNvSpPr>
            <a:spLocks noChangeShapeType="1"/>
          </p:cNvSpPr>
          <p:nvPr/>
        </p:nvSpPr>
        <p:spPr bwMode="auto">
          <a:xfrm>
            <a:off x="685800" y="1371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53" name="Line 11"/>
          <p:cNvSpPr>
            <a:spLocks noChangeShapeType="1"/>
          </p:cNvSpPr>
          <p:nvPr/>
        </p:nvSpPr>
        <p:spPr bwMode="auto">
          <a:xfrm>
            <a:off x="3825875" y="1371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54" name="Line 12"/>
          <p:cNvSpPr>
            <a:spLocks noChangeShapeType="1"/>
          </p:cNvSpPr>
          <p:nvPr/>
        </p:nvSpPr>
        <p:spPr bwMode="auto">
          <a:xfrm>
            <a:off x="5394325" y="1371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55" name="Line 13"/>
          <p:cNvSpPr>
            <a:spLocks noChangeShapeType="1"/>
          </p:cNvSpPr>
          <p:nvPr/>
        </p:nvSpPr>
        <p:spPr bwMode="auto">
          <a:xfrm>
            <a:off x="6964363" y="1371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56" name="Line 14"/>
          <p:cNvSpPr>
            <a:spLocks noChangeShapeType="1"/>
          </p:cNvSpPr>
          <p:nvPr/>
        </p:nvSpPr>
        <p:spPr bwMode="auto">
          <a:xfrm>
            <a:off x="8534400" y="1371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57" name="Rectangle 15"/>
          <p:cNvSpPr>
            <a:spLocks noChangeArrowheads="1"/>
          </p:cNvSpPr>
          <p:nvPr/>
        </p:nvSpPr>
        <p:spPr bwMode="auto">
          <a:xfrm>
            <a:off x="6964363" y="3810000"/>
            <a:ext cx="15700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10</a:t>
            </a:r>
          </a:p>
        </p:txBody>
      </p:sp>
      <p:sp>
        <p:nvSpPr>
          <p:cNvPr id="6158" name="Rectangle 16"/>
          <p:cNvSpPr>
            <a:spLocks noChangeArrowheads="1"/>
          </p:cNvSpPr>
          <p:nvPr/>
        </p:nvSpPr>
        <p:spPr bwMode="auto">
          <a:xfrm>
            <a:off x="5394325" y="3810000"/>
            <a:ext cx="15700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9</a:t>
            </a:r>
          </a:p>
        </p:txBody>
      </p:sp>
      <p:sp>
        <p:nvSpPr>
          <p:cNvPr id="6159" name="Rectangle 17"/>
          <p:cNvSpPr>
            <a:spLocks noChangeArrowheads="1"/>
          </p:cNvSpPr>
          <p:nvPr/>
        </p:nvSpPr>
        <p:spPr bwMode="auto">
          <a:xfrm>
            <a:off x="3825875" y="3810000"/>
            <a:ext cx="15684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8</a:t>
            </a:r>
          </a:p>
        </p:txBody>
      </p:sp>
      <p:sp>
        <p:nvSpPr>
          <p:cNvPr id="6160" name="Rectangle 18"/>
          <p:cNvSpPr>
            <a:spLocks noChangeArrowheads="1"/>
          </p:cNvSpPr>
          <p:nvPr/>
        </p:nvSpPr>
        <p:spPr bwMode="auto">
          <a:xfrm>
            <a:off x="2286000" y="3810000"/>
            <a:ext cx="15398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7</a:t>
            </a:r>
          </a:p>
        </p:txBody>
      </p:sp>
      <p:sp>
        <p:nvSpPr>
          <p:cNvPr id="6161" name="Line 20"/>
          <p:cNvSpPr>
            <a:spLocks noChangeShapeType="1"/>
          </p:cNvSpPr>
          <p:nvPr/>
        </p:nvSpPr>
        <p:spPr bwMode="auto">
          <a:xfrm>
            <a:off x="685800" y="38100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62" name="Line 21"/>
          <p:cNvSpPr>
            <a:spLocks noChangeShapeType="1"/>
          </p:cNvSpPr>
          <p:nvPr/>
        </p:nvSpPr>
        <p:spPr bwMode="auto">
          <a:xfrm>
            <a:off x="685800" y="62484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63" name="Line 22"/>
          <p:cNvSpPr>
            <a:spLocks noChangeShapeType="1"/>
          </p:cNvSpPr>
          <p:nvPr/>
        </p:nvSpPr>
        <p:spPr bwMode="auto">
          <a:xfrm>
            <a:off x="685800" y="38100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64" name="Line 23"/>
          <p:cNvSpPr>
            <a:spLocks noChangeShapeType="1"/>
          </p:cNvSpPr>
          <p:nvPr/>
        </p:nvSpPr>
        <p:spPr bwMode="auto">
          <a:xfrm>
            <a:off x="2286000" y="38100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65" name="Line 24"/>
          <p:cNvSpPr>
            <a:spLocks noChangeShapeType="1"/>
          </p:cNvSpPr>
          <p:nvPr/>
        </p:nvSpPr>
        <p:spPr bwMode="auto">
          <a:xfrm>
            <a:off x="3825875" y="38100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66" name="Line 25"/>
          <p:cNvSpPr>
            <a:spLocks noChangeShapeType="1"/>
          </p:cNvSpPr>
          <p:nvPr/>
        </p:nvSpPr>
        <p:spPr bwMode="auto">
          <a:xfrm>
            <a:off x="5394325" y="38100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67" name="Line 26"/>
          <p:cNvSpPr>
            <a:spLocks noChangeShapeType="1"/>
          </p:cNvSpPr>
          <p:nvPr/>
        </p:nvSpPr>
        <p:spPr bwMode="auto">
          <a:xfrm>
            <a:off x="6964363" y="38100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68" name="Line 27"/>
          <p:cNvSpPr>
            <a:spLocks noChangeShapeType="1"/>
          </p:cNvSpPr>
          <p:nvPr/>
        </p:nvSpPr>
        <p:spPr bwMode="auto">
          <a:xfrm>
            <a:off x="8534400" y="38100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69" name="WordArt 86"/>
          <p:cNvSpPr>
            <a:spLocks noChangeArrowheads="1" noChangeShapeType="1" noTextEdit="1"/>
          </p:cNvSpPr>
          <p:nvPr/>
        </p:nvSpPr>
        <p:spPr bwMode="auto">
          <a:xfrm>
            <a:off x="1600200" y="609600"/>
            <a:ext cx="60960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Sailor Moon – </a:t>
            </a:r>
            <a:r>
              <a:rPr lang="it-IT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“Mensile” </a:t>
            </a:r>
            <a:r>
              <a:rPr lang="it-IT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della </a:t>
            </a:r>
            <a:r>
              <a:rPr lang="it-IT" sz="3600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Diamond</a:t>
            </a:r>
            <a:endParaRPr lang="it-IT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Arial Black"/>
            </a:endParaRPr>
          </a:p>
        </p:txBody>
      </p:sp>
      <p:sp>
        <p:nvSpPr>
          <p:cNvPr id="6170" name="Text Box 89"/>
          <p:cNvSpPr txBox="1">
            <a:spLocks noChangeArrowheads="1"/>
          </p:cNvSpPr>
          <p:nvPr/>
        </p:nvSpPr>
        <p:spPr bwMode="auto">
          <a:xfrm>
            <a:off x="722313" y="3810000"/>
            <a:ext cx="268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200" b="1"/>
              <a:t>6</a:t>
            </a:r>
          </a:p>
        </p:txBody>
      </p:sp>
      <p:pic>
        <p:nvPicPr>
          <p:cNvPr id="6171" name="Picture 109" descr="C:\Documents and Settings\moira\Documenti\Immagini\sailor moon 2\moon rivista, 3ottob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752600"/>
            <a:ext cx="1447800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2" name="Picture 110" descr="C:\Documents and Settings\moira\Documenti\Immagini\sailor moon 2\moon rivista, 3 novemb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1801813"/>
            <a:ext cx="1447800" cy="193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3" name="Picture 111" descr="C:\Documents and Settings\moira\Documenti\Immagini\sailor moon 2\moon rivista, 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1782763"/>
            <a:ext cx="1447800" cy="195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4" name="Picture 112" descr="C:\Documents and Settings\moira\Documenti\Immagini\sailor moon 2\moon rivista, 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1752600"/>
            <a:ext cx="1462088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5" name="Picture 113" descr="C:\Documents and Settings\moira\Documenti\Immagini\sailor moon 2\moon rivista, 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" y="4241800"/>
            <a:ext cx="144780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6" name="Picture 114" descr="C:\Documents and Settings\moira\Documenti\Immagini\sailor moon 2\moon rivista, 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62200" y="4225925"/>
            <a:ext cx="1447800" cy="194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7" name="Picture 115" descr="C:\Documents and Settings\moira\Documenti\Immagini\sailor moon 2\moon rivista, 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86200" y="4235450"/>
            <a:ext cx="1447800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8" name="Picture 116" descr="C:\Documents and Settings\moira\Documenti\Immagini\sailor moon 2\moon rivista, 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76875" y="4191000"/>
            <a:ext cx="14573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79" name="Picture 117" descr="C:\Documents and Settings\moira\Documenti\Immagini\sailor moon 2\moon rivista, 1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10400" y="4210050"/>
            <a:ext cx="1447800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964363" y="990600"/>
            <a:ext cx="15700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15</a:t>
            </a: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5394325" y="990600"/>
            <a:ext cx="15700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14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3825875" y="990600"/>
            <a:ext cx="15684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13</a:t>
            </a: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2284413" y="990600"/>
            <a:ext cx="154146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12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685800" y="990600"/>
            <a:ext cx="15986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/>
              <a:t> </a:t>
            </a:r>
            <a:r>
              <a:rPr lang="it-IT" sz="1200" b="1"/>
              <a:t>11</a:t>
            </a:r>
            <a:endParaRPr lang="it-IT" sz="1200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685800" y="9906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685800" y="34290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685800" y="990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>
            <a:off x="2284413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3825875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>
            <a:off x="5394325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>
            <a:off x="6964363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>
            <a:off x="8534400" y="990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6964363" y="3429000"/>
            <a:ext cx="15700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20</a:t>
            </a:r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5410200" y="3429000"/>
            <a:ext cx="15700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19</a:t>
            </a:r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3825875" y="3429000"/>
            <a:ext cx="15684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18</a:t>
            </a:r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2286000" y="3429000"/>
            <a:ext cx="15398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17</a:t>
            </a:r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685800" y="3429000"/>
            <a:ext cx="1600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16</a:t>
            </a:r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>
            <a:off x="685800" y="34290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>
            <a:off x="685800" y="58674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90" name="Line 22"/>
          <p:cNvSpPr>
            <a:spLocks noChangeShapeType="1"/>
          </p:cNvSpPr>
          <p:nvPr/>
        </p:nvSpPr>
        <p:spPr bwMode="auto">
          <a:xfrm>
            <a:off x="685800" y="34290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91" name="Line 23"/>
          <p:cNvSpPr>
            <a:spLocks noChangeShapeType="1"/>
          </p:cNvSpPr>
          <p:nvPr/>
        </p:nvSpPr>
        <p:spPr bwMode="auto">
          <a:xfrm>
            <a:off x="2286000" y="34290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92" name="Line 24"/>
          <p:cNvSpPr>
            <a:spLocks noChangeShapeType="1"/>
          </p:cNvSpPr>
          <p:nvPr/>
        </p:nvSpPr>
        <p:spPr bwMode="auto">
          <a:xfrm>
            <a:off x="3825875" y="34290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>
            <a:off x="5394325" y="34290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94" name="Line 26"/>
          <p:cNvSpPr>
            <a:spLocks noChangeShapeType="1"/>
          </p:cNvSpPr>
          <p:nvPr/>
        </p:nvSpPr>
        <p:spPr bwMode="auto">
          <a:xfrm>
            <a:off x="6964363" y="34290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>
            <a:off x="8534400" y="34290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7196" name="Picture 110" descr="C:\Documents and Settings\moira\Documenti\Immagini\sailor moon 2\moon rivista, 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71600"/>
            <a:ext cx="1454150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7" name="Picture 111" descr="C:\Documents and Settings\moira\Documenti\Immagini\sailor moon 2\moon rivista, 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1371600"/>
            <a:ext cx="1447800" cy="197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8" name="Picture 112" descr="C:\Documents and Settings\moira\Documenti\Immagini\sailor moon 2\moon rivista, 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60800" y="1397000"/>
            <a:ext cx="14732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99" name="Picture 113" descr="C:\Documents and Settings\moira\Documenti\Immagini\sailor moon 2\moon rivista, 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53063" y="1371600"/>
            <a:ext cx="1481137" cy="197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0" name="Picture 114" descr="C:\Documents and Settings\moira\Documenti\Immagini\sailor moon 2\moon rivista, 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1371600"/>
            <a:ext cx="1476375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1" name="Picture 115" descr="C:\Documents and Settings\moira\Documenti\Immagini\sailor moon 2\moon rivista, 1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" y="3733800"/>
            <a:ext cx="1447800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2" name="Picture 116" descr="C:\Documents and Settings\moira\Documenti\Immagini\sailor moon 2\moon rivista, 1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57438" y="3733800"/>
            <a:ext cx="1452562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3" name="Picture 117" descr="C:\Documents and Settings\moira\Documenti\Immagini\sailor moon 2\moon rivista, 1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9213" y="3733800"/>
            <a:ext cx="1474787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4" name="Picture 118" descr="C:\Documents and Settings\moira\Documenti\Immagini\sailor moon 2\moon rivista, 1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86400" y="3729038"/>
            <a:ext cx="1447800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05" name="Picture 119" descr="C:\Documents and Settings\moira\Documenti\Immagini\sailor moon 2\moon rivista, 2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10400" y="3743325"/>
            <a:ext cx="14478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6964363" y="990600"/>
            <a:ext cx="15700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25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5394325" y="990600"/>
            <a:ext cx="15700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24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3810000" y="990600"/>
            <a:ext cx="15684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23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284413" y="990600"/>
            <a:ext cx="154146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22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685800" y="990600"/>
            <a:ext cx="15986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/>
              <a:t> </a:t>
            </a:r>
            <a:r>
              <a:rPr lang="it-IT" sz="1200" b="1"/>
              <a:t>21</a:t>
            </a:r>
            <a:endParaRPr lang="it-IT" sz="1200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685800" y="9906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>
            <a:off x="685800" y="34290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685800" y="990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>
            <a:off x="2284413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3825875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>
            <a:off x="5394325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>
            <a:off x="6964363" y="990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>
            <a:off x="8534400" y="990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07" name="Rectangle 17"/>
          <p:cNvSpPr>
            <a:spLocks noChangeArrowheads="1"/>
          </p:cNvSpPr>
          <p:nvPr/>
        </p:nvSpPr>
        <p:spPr bwMode="auto">
          <a:xfrm>
            <a:off x="3810000" y="3429000"/>
            <a:ext cx="15684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28</a:t>
            </a:r>
          </a:p>
        </p:txBody>
      </p:sp>
      <p:sp>
        <p:nvSpPr>
          <p:cNvPr id="8208" name="Rectangle 18"/>
          <p:cNvSpPr>
            <a:spLocks noChangeArrowheads="1"/>
          </p:cNvSpPr>
          <p:nvPr/>
        </p:nvSpPr>
        <p:spPr bwMode="auto">
          <a:xfrm>
            <a:off x="2286000" y="3429000"/>
            <a:ext cx="15398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27</a:t>
            </a:r>
          </a:p>
        </p:txBody>
      </p:sp>
      <p:sp>
        <p:nvSpPr>
          <p:cNvPr id="8209" name="Rectangle 19"/>
          <p:cNvSpPr>
            <a:spLocks noChangeArrowheads="1"/>
          </p:cNvSpPr>
          <p:nvPr/>
        </p:nvSpPr>
        <p:spPr bwMode="auto">
          <a:xfrm>
            <a:off x="685800" y="3429000"/>
            <a:ext cx="1600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26</a:t>
            </a:r>
          </a:p>
        </p:txBody>
      </p:sp>
      <p:sp>
        <p:nvSpPr>
          <p:cNvPr id="8210" name="Line 20"/>
          <p:cNvSpPr>
            <a:spLocks noChangeShapeType="1"/>
          </p:cNvSpPr>
          <p:nvPr/>
        </p:nvSpPr>
        <p:spPr bwMode="auto">
          <a:xfrm>
            <a:off x="685800" y="34290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11" name="Line 21"/>
          <p:cNvSpPr>
            <a:spLocks noChangeShapeType="1"/>
          </p:cNvSpPr>
          <p:nvPr/>
        </p:nvSpPr>
        <p:spPr bwMode="auto">
          <a:xfrm>
            <a:off x="685800" y="5867400"/>
            <a:ext cx="47244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12" name="Line 22"/>
          <p:cNvSpPr>
            <a:spLocks noChangeShapeType="1"/>
          </p:cNvSpPr>
          <p:nvPr/>
        </p:nvSpPr>
        <p:spPr bwMode="auto">
          <a:xfrm>
            <a:off x="685800" y="34290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13" name="Line 23"/>
          <p:cNvSpPr>
            <a:spLocks noChangeShapeType="1"/>
          </p:cNvSpPr>
          <p:nvPr/>
        </p:nvSpPr>
        <p:spPr bwMode="auto">
          <a:xfrm>
            <a:off x="2286000" y="34290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14" name="Line 24"/>
          <p:cNvSpPr>
            <a:spLocks noChangeShapeType="1"/>
          </p:cNvSpPr>
          <p:nvPr/>
        </p:nvSpPr>
        <p:spPr bwMode="auto">
          <a:xfrm>
            <a:off x="3825875" y="34290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15" name="Line 98"/>
          <p:cNvSpPr>
            <a:spLocks noChangeShapeType="1"/>
          </p:cNvSpPr>
          <p:nvPr/>
        </p:nvSpPr>
        <p:spPr bwMode="auto">
          <a:xfrm>
            <a:off x="5410200" y="34290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8216" name="Picture 107" descr="C:\Documents and Settings\moira\Documenti\Immagini\sailor moon 2\moon rivista, 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371600"/>
            <a:ext cx="14478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7" name="Picture 108" descr="C:\Documents and Settings\moira\Documenti\Immagini\sailor moon 2\moon rivista, 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5050" y="1371600"/>
            <a:ext cx="146843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8" name="Picture 109" descr="C:\Documents and Settings\moira\Documenti\Immagini\sailor moon 2\moon rivista, 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1371600"/>
            <a:ext cx="14700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9" name="Picture 110" descr="C:\Documents and Settings\moira\Documenti\Immagini\sailor moon 2\moon rivista, 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1371600"/>
            <a:ext cx="1457325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0" name="Picture 111" descr="C:\Documents and Settings\moira\Documenti\Immagini\sailor moon 2\moon rivista, 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1393825"/>
            <a:ext cx="1447800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1" name="Picture 112" descr="C:\Documents and Settings\moira\Documenti\Immagini\sailor moon 2\moon rivista, 2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5338" y="3810000"/>
            <a:ext cx="1414462" cy="192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2" name="Picture 113" descr="C:\Documents and Settings\moira\Documenti\Immagini\sailor moon 2\moon rivista, 2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62200" y="3806825"/>
            <a:ext cx="14478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23" name="Picture 114" descr="C:\Documents and Settings\moira\Documenti\Immagini\sailor moon 2\moon rivista, 2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86200" y="3810000"/>
            <a:ext cx="1447800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6156325" y="1371600"/>
            <a:ext cx="15700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4</a:t>
            </a:r>
          </a:p>
        </p:txBody>
      </p:sp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4572000" y="1371600"/>
            <a:ext cx="15684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3</a:t>
            </a:r>
          </a:p>
        </p:txBody>
      </p:sp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1447800" y="1371600"/>
            <a:ext cx="15986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/>
              <a:t> </a:t>
            </a:r>
            <a:r>
              <a:rPr lang="it-IT" sz="1200" b="1"/>
              <a:t>1</a:t>
            </a:r>
            <a:endParaRPr lang="it-IT" sz="1200"/>
          </a:p>
        </p:txBody>
      </p:sp>
      <p:sp>
        <p:nvSpPr>
          <p:cNvPr id="2053" name="Line 7"/>
          <p:cNvSpPr>
            <a:spLocks noChangeShapeType="1"/>
          </p:cNvSpPr>
          <p:nvPr/>
        </p:nvSpPr>
        <p:spPr bwMode="auto">
          <a:xfrm>
            <a:off x="1447800" y="1371600"/>
            <a:ext cx="6324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54" name="Line 9"/>
          <p:cNvSpPr>
            <a:spLocks noChangeShapeType="1"/>
          </p:cNvSpPr>
          <p:nvPr/>
        </p:nvSpPr>
        <p:spPr bwMode="auto">
          <a:xfrm>
            <a:off x="1447800" y="1371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55" name="Line 11"/>
          <p:cNvSpPr>
            <a:spLocks noChangeShapeType="1"/>
          </p:cNvSpPr>
          <p:nvPr/>
        </p:nvSpPr>
        <p:spPr bwMode="auto">
          <a:xfrm>
            <a:off x="4587875" y="1371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56" name="Line 12"/>
          <p:cNvSpPr>
            <a:spLocks noChangeShapeType="1"/>
          </p:cNvSpPr>
          <p:nvPr/>
        </p:nvSpPr>
        <p:spPr bwMode="auto">
          <a:xfrm>
            <a:off x="6156325" y="1371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57" name="Rectangle 16"/>
          <p:cNvSpPr>
            <a:spLocks noChangeArrowheads="1"/>
          </p:cNvSpPr>
          <p:nvPr/>
        </p:nvSpPr>
        <p:spPr bwMode="auto">
          <a:xfrm>
            <a:off x="6156325" y="3810000"/>
            <a:ext cx="15700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8</a:t>
            </a:r>
          </a:p>
        </p:txBody>
      </p:sp>
      <p:sp>
        <p:nvSpPr>
          <p:cNvPr id="2058" name="Rectangle 17"/>
          <p:cNvSpPr>
            <a:spLocks noChangeArrowheads="1"/>
          </p:cNvSpPr>
          <p:nvPr/>
        </p:nvSpPr>
        <p:spPr bwMode="auto">
          <a:xfrm>
            <a:off x="4587875" y="3810000"/>
            <a:ext cx="15684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7</a:t>
            </a:r>
          </a:p>
        </p:txBody>
      </p:sp>
      <p:sp>
        <p:nvSpPr>
          <p:cNvPr id="2059" name="Rectangle 18"/>
          <p:cNvSpPr>
            <a:spLocks noChangeArrowheads="1"/>
          </p:cNvSpPr>
          <p:nvPr/>
        </p:nvSpPr>
        <p:spPr bwMode="auto">
          <a:xfrm>
            <a:off x="3048000" y="3810000"/>
            <a:ext cx="15398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 b="1"/>
              <a:t>6</a:t>
            </a:r>
          </a:p>
        </p:txBody>
      </p:sp>
      <p:sp>
        <p:nvSpPr>
          <p:cNvPr id="2060" name="Line 20"/>
          <p:cNvSpPr>
            <a:spLocks noChangeShapeType="1"/>
          </p:cNvSpPr>
          <p:nvPr/>
        </p:nvSpPr>
        <p:spPr bwMode="auto">
          <a:xfrm>
            <a:off x="1447800" y="3810000"/>
            <a:ext cx="6324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61" name="Line 22"/>
          <p:cNvSpPr>
            <a:spLocks noChangeShapeType="1"/>
          </p:cNvSpPr>
          <p:nvPr/>
        </p:nvSpPr>
        <p:spPr bwMode="auto">
          <a:xfrm>
            <a:off x="1447800" y="38100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62" name="Line 23"/>
          <p:cNvSpPr>
            <a:spLocks noChangeShapeType="1"/>
          </p:cNvSpPr>
          <p:nvPr/>
        </p:nvSpPr>
        <p:spPr bwMode="auto">
          <a:xfrm>
            <a:off x="3048000" y="38100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63" name="Line 24"/>
          <p:cNvSpPr>
            <a:spLocks noChangeShapeType="1"/>
          </p:cNvSpPr>
          <p:nvPr/>
        </p:nvSpPr>
        <p:spPr bwMode="auto">
          <a:xfrm>
            <a:off x="4587875" y="38100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64" name="Line 25"/>
          <p:cNvSpPr>
            <a:spLocks noChangeShapeType="1"/>
          </p:cNvSpPr>
          <p:nvPr/>
        </p:nvSpPr>
        <p:spPr bwMode="auto">
          <a:xfrm>
            <a:off x="6156325" y="38100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65" name="WordArt 86"/>
          <p:cNvSpPr>
            <a:spLocks noChangeArrowheads="1" noChangeShapeType="1" noTextEdit="1"/>
          </p:cNvSpPr>
          <p:nvPr/>
        </p:nvSpPr>
        <p:spPr bwMode="auto">
          <a:xfrm>
            <a:off x="1524000" y="533400"/>
            <a:ext cx="6172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Sailor Moon </a:t>
            </a:r>
            <a:r>
              <a:rPr lang="it-IT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– “Le avventure” della </a:t>
            </a:r>
            <a:r>
              <a:rPr lang="it-IT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Diamond</a:t>
            </a:r>
            <a:r>
              <a:rPr lang="it-IT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 </a:t>
            </a:r>
            <a:endParaRPr lang="it-IT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Arial Black"/>
            </a:endParaRPr>
          </a:p>
        </p:txBody>
      </p:sp>
      <p:sp>
        <p:nvSpPr>
          <p:cNvPr id="2066" name="Text Box 89"/>
          <p:cNvSpPr txBox="1">
            <a:spLocks noChangeArrowheads="1"/>
          </p:cNvSpPr>
          <p:nvPr/>
        </p:nvSpPr>
        <p:spPr bwMode="auto">
          <a:xfrm>
            <a:off x="1484313" y="3810000"/>
            <a:ext cx="268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200" b="1"/>
              <a:t>5</a:t>
            </a:r>
          </a:p>
        </p:txBody>
      </p:sp>
      <p:sp>
        <p:nvSpPr>
          <p:cNvPr id="2067" name="Line 109"/>
          <p:cNvSpPr>
            <a:spLocks noChangeShapeType="1"/>
          </p:cNvSpPr>
          <p:nvPr/>
        </p:nvSpPr>
        <p:spPr bwMode="auto">
          <a:xfrm>
            <a:off x="3048000" y="13716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68" name="Line 112"/>
          <p:cNvSpPr>
            <a:spLocks noChangeShapeType="1"/>
          </p:cNvSpPr>
          <p:nvPr/>
        </p:nvSpPr>
        <p:spPr bwMode="auto">
          <a:xfrm>
            <a:off x="1447800" y="6248400"/>
            <a:ext cx="6324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69" name="Line 113"/>
          <p:cNvSpPr>
            <a:spLocks noChangeShapeType="1"/>
          </p:cNvSpPr>
          <p:nvPr/>
        </p:nvSpPr>
        <p:spPr bwMode="auto">
          <a:xfrm>
            <a:off x="7772400" y="13716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70" name="Line 114"/>
          <p:cNvSpPr>
            <a:spLocks noChangeShapeType="1"/>
          </p:cNvSpPr>
          <p:nvPr/>
        </p:nvSpPr>
        <p:spPr bwMode="auto">
          <a:xfrm>
            <a:off x="7772400" y="38100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71" name="Rectangle 115"/>
          <p:cNvSpPr>
            <a:spLocks noChangeArrowheads="1"/>
          </p:cNvSpPr>
          <p:nvPr/>
        </p:nvSpPr>
        <p:spPr bwMode="auto">
          <a:xfrm>
            <a:off x="2971800" y="1371600"/>
            <a:ext cx="15986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/>
              <a:t> </a:t>
            </a:r>
            <a:r>
              <a:rPr lang="it-IT" sz="1200" b="1"/>
              <a:t>2</a:t>
            </a:r>
            <a:endParaRPr lang="it-IT" sz="1200"/>
          </a:p>
        </p:txBody>
      </p:sp>
      <p:pic>
        <p:nvPicPr>
          <p:cNvPr id="2072" name="Picture 32" descr="C:\Documents and Settings\moira\Documenti\Immagini\sailor moon 3\moon avventure,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43075"/>
            <a:ext cx="14478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3" name="Picture 33" descr="C:\Documents and Settings\moira\Documenti\Immagini\sailor moon 3\moon avventure,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752600"/>
            <a:ext cx="145573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4" name="Picture 34" descr="C:\Documents and Settings\moira\Documenti\Immagini\sailor moon 3\moon avventure,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752600"/>
            <a:ext cx="144938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5" name="Picture 35" descr="C:\Documents and Settings\moira\Documenti\Immagini\sailor moon 3\moon avventure, 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1752600"/>
            <a:ext cx="144938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6" name="Picture 36" descr="C:\Documents and Settings\moira\Documenti\Immagini\sailor moon 3\moon avventure, 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38288" y="4191000"/>
            <a:ext cx="14541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7" name="Picture 37" descr="C:\Documents and Settings\moira\Documenti\Immagini\sailor moon 3\moon avventure, 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4200" y="4191000"/>
            <a:ext cx="142398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8" name="Picture 38" descr="C:\Documents and Settings\moira\Documenti\Immagini\sailor moon 3\moon avventure, 7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8200" y="4206875"/>
            <a:ext cx="1447800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9" name="Picture 39" descr="C:\Documents and Settings\moira\Documenti\Immagini\sailor moon 3\moon avventure, 8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48400" y="4192588"/>
            <a:ext cx="1447800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762000" y="1676400"/>
            <a:ext cx="77724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Sailor Moon </a:t>
            </a:r>
            <a:r>
              <a:rPr lang="it-IT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– </a:t>
            </a:r>
            <a:r>
              <a:rPr lang="it-IT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“Fan book” </a:t>
            </a:r>
            <a:r>
              <a:rPr lang="it-IT" sz="3600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della </a:t>
            </a:r>
            <a:r>
              <a:rPr lang="it-IT" sz="3600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Arial Black"/>
              </a:rPr>
              <a:t>Diamond</a:t>
            </a:r>
            <a:endParaRPr lang="it-IT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Arial Black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6964363" y="2400300"/>
            <a:ext cx="1570037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it-IT" sz="1200" b="1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5394325" y="2400300"/>
            <a:ext cx="157003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it-IT" sz="1200" b="1"/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810000" y="2400300"/>
            <a:ext cx="15684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it-IT" sz="1200" b="1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284413" y="2400300"/>
            <a:ext cx="154146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it-IT" sz="1200" b="1"/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685800" y="2400300"/>
            <a:ext cx="159861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1200"/>
              <a:t> </a:t>
            </a:r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685800" y="24003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85800" y="24003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59" name="Line 11"/>
          <p:cNvSpPr>
            <a:spLocks noChangeShapeType="1"/>
          </p:cNvSpPr>
          <p:nvPr/>
        </p:nvSpPr>
        <p:spPr bwMode="auto">
          <a:xfrm>
            <a:off x="2284413" y="24003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60" name="Line 12"/>
          <p:cNvSpPr>
            <a:spLocks noChangeShapeType="1"/>
          </p:cNvSpPr>
          <p:nvPr/>
        </p:nvSpPr>
        <p:spPr bwMode="auto">
          <a:xfrm>
            <a:off x="3825875" y="24003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61" name="Line 13"/>
          <p:cNvSpPr>
            <a:spLocks noChangeShapeType="1"/>
          </p:cNvSpPr>
          <p:nvPr/>
        </p:nvSpPr>
        <p:spPr bwMode="auto">
          <a:xfrm>
            <a:off x="5394325" y="24003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62" name="Line 14"/>
          <p:cNvSpPr>
            <a:spLocks noChangeShapeType="1"/>
          </p:cNvSpPr>
          <p:nvPr/>
        </p:nvSpPr>
        <p:spPr bwMode="auto">
          <a:xfrm>
            <a:off x="6964363" y="2400300"/>
            <a:ext cx="0" cy="2438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2063" name="Line 15"/>
          <p:cNvSpPr>
            <a:spLocks noChangeShapeType="1"/>
          </p:cNvSpPr>
          <p:nvPr/>
        </p:nvSpPr>
        <p:spPr bwMode="auto">
          <a:xfrm>
            <a:off x="8534400" y="2400300"/>
            <a:ext cx="0" cy="24384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2077" name="Picture 39" descr="C:\Documents and Settings\moira\Documenti\Immagini\sailor moon 3\moon fan book,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608263"/>
            <a:ext cx="1462088" cy="20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8" name="Picture 40" descr="C:\Documents and Settings\moira\Documenti\Immagini\sailor moon 3\moon fan book,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1088" y="2628900"/>
            <a:ext cx="1458912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79" name="Picture 41" descr="C:\Documents and Settings\moira\Documenti\Immagini\sailor moon 3\moon fan book,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2622550"/>
            <a:ext cx="1447800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0" name="Picture 42" descr="C:\Documents and Settings\moira\Documenti\Immagini\sailor moon 3\moon fan book, 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2628900"/>
            <a:ext cx="145097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81" name="Picture 43" descr="C:\Documents and Settings\moira\Documenti\Immagini\sailor moon 3\moon fan book, 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2590800"/>
            <a:ext cx="1447800" cy="212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Line 8"/>
          <p:cNvSpPr>
            <a:spLocks noChangeShapeType="1"/>
          </p:cNvSpPr>
          <p:nvPr/>
        </p:nvSpPr>
        <p:spPr bwMode="auto">
          <a:xfrm>
            <a:off x="685800" y="4838700"/>
            <a:ext cx="78486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tro">
  <a:themeElements>
    <a:clrScheme name="Astr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tr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t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157</TotalTime>
  <Words>68</Words>
  <Application>Microsoft Office PowerPoint</Application>
  <PresentationFormat>Presentazione su schermo (4:3)</PresentationFormat>
  <Paragraphs>40</Paragraphs>
  <Slides>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Astro</vt:lpstr>
      <vt:lpstr>Diapositiva 1</vt:lpstr>
      <vt:lpstr>Diapositiva 2</vt:lpstr>
      <vt:lpstr>Diapositiva 3</vt:lpstr>
      <vt:lpstr>Diapositiva 4</vt:lpstr>
      <vt:lpstr>Diapositiva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utente</cp:lastModifiedBy>
  <cp:revision>28</cp:revision>
  <cp:lastPrinted>1601-01-01T00:00:00Z</cp:lastPrinted>
  <dcterms:created xsi:type="dcterms:W3CDTF">1601-01-01T00:00:00Z</dcterms:created>
  <dcterms:modified xsi:type="dcterms:W3CDTF">2012-08-31T07:42:20Z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